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>
      <p:cViewPr varScale="1">
        <p:scale>
          <a:sx n="70" d="100"/>
          <a:sy n="70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26AA-9A45-40BC-9096-474BDA46765A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FBC8-4C57-4E09-A56F-32F8D81566C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26AA-9A45-40BC-9096-474BDA46765A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FBC8-4C57-4E09-A56F-32F8D81566C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26AA-9A45-40BC-9096-474BDA46765A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FBC8-4C57-4E09-A56F-32F8D81566C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26AA-9A45-40BC-9096-474BDA46765A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FBC8-4C57-4E09-A56F-32F8D81566C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26AA-9A45-40BC-9096-474BDA46765A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FBC8-4C57-4E09-A56F-32F8D81566C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26AA-9A45-40BC-9096-474BDA46765A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FBC8-4C57-4E09-A56F-32F8D81566C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26AA-9A45-40BC-9096-474BDA46765A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FBC8-4C57-4E09-A56F-32F8D81566C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26AA-9A45-40BC-9096-474BDA46765A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FBC8-4C57-4E09-A56F-32F8D81566C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26AA-9A45-40BC-9096-474BDA46765A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FBC8-4C57-4E09-A56F-32F8D81566C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26AA-9A45-40BC-9096-474BDA46765A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FBC8-4C57-4E09-A56F-32F8D81566C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26AA-9A45-40BC-9096-474BDA46765A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FBC8-4C57-4E09-A56F-32F8D81566C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C26AA-9A45-40BC-9096-474BDA46765A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BFBC8-4C57-4E09-A56F-32F8D81566C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Admin\Рабочий стол\Christian Clip Art Borders Backgroun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25638" y="15875"/>
            <a:ext cx="11069638" cy="685208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347864" y="1214422"/>
            <a:ext cx="54389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 smtClean="0">
                <a:latin typeface="Constantia" pitchFamily="18" charset="0"/>
              </a:rPr>
              <a:t>Козлова Тетяна Сергіївна</a:t>
            </a:r>
          </a:p>
          <a:p>
            <a:pPr algn="ctr"/>
            <a:endParaRPr lang="uk-UA" sz="4800" b="1" dirty="0" smtClean="0">
              <a:latin typeface="Constantia" pitchFamily="18" charset="0"/>
            </a:endParaRPr>
          </a:p>
          <a:p>
            <a:pPr algn="ctr"/>
            <a:r>
              <a:rPr lang="uk-UA" sz="3600" b="1" dirty="0" smtClean="0">
                <a:latin typeface="Constantia" pitchFamily="18" charset="0"/>
              </a:rPr>
              <a:t>Завідуюча </a:t>
            </a:r>
            <a:r>
              <a:rPr lang="uk-UA" sz="3600" b="1" dirty="0" smtClean="0">
                <a:latin typeface="Constantia" pitchFamily="18" charset="0"/>
              </a:rPr>
              <a:t>бібліотекою Солоницівського ліцею №1</a:t>
            </a:r>
            <a:endParaRPr lang="ru-RU" sz="3600" b="1" dirty="0">
              <a:latin typeface="Constantia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5638" y="12915"/>
            <a:ext cx="514304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Admin\Рабочий стол\Christian Clip Art Borders Backgroun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7432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71538" y="1071546"/>
            <a:ext cx="678661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latin typeface="Monotype Corsiva" panose="03010101010201010101" pitchFamily="66" charset="0"/>
              </a:rPr>
              <a:t>У 2010 році закінчила Українську інженерно-педагогічну академію та здобула освіту бакалавра-фахівця з охорони праці, викладача дисциплін в галузі безпеки життєдіяльності.</a:t>
            </a:r>
            <a:endParaRPr lang="ru-RU" sz="4400" b="1" dirty="0"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Documents and Settings\Admin\Рабочий стол\Christian Clip Art Borders Backgroun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85786" y="1285860"/>
            <a:ext cx="785818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Тема, над якою працює бібліотекар:</a:t>
            </a:r>
          </a:p>
          <a:p>
            <a:pPr algn="ctr"/>
            <a:r>
              <a:rPr lang="en-US" sz="4000" b="1" dirty="0" smtClean="0">
                <a:latin typeface="Monotype Corsiva" panose="03010101010201010101" pitchFamily="66" charset="0"/>
              </a:rPr>
              <a:t>“</a:t>
            </a:r>
            <a:r>
              <a:rPr lang="uk-UA" sz="4000" b="1" dirty="0" smtClean="0">
                <a:latin typeface="Monotype Corsiva" panose="03010101010201010101" pitchFamily="66" charset="0"/>
              </a:rPr>
              <a:t>Роль бібліотеки у системі неформальної освіти ліцею</a:t>
            </a:r>
            <a:r>
              <a:rPr lang="en-US" sz="4000" b="1" dirty="0" smtClean="0">
                <a:latin typeface="Monotype Corsiva" panose="03010101010201010101" pitchFamily="66" charset="0"/>
              </a:rPr>
              <a:t>”</a:t>
            </a:r>
            <a:endParaRPr lang="uk-UA" sz="3600" b="1" dirty="0" smtClean="0"/>
          </a:p>
          <a:p>
            <a:pPr algn="ctr"/>
            <a:r>
              <a:rPr lang="uk-UA" sz="40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Життєве кредо</a:t>
            </a:r>
          </a:p>
          <a:p>
            <a:pPr algn="just"/>
            <a:r>
              <a:rPr lang="en-US" sz="4000" b="1" dirty="0" smtClean="0">
                <a:latin typeface="Monotype Corsiva" panose="03010101010201010101" pitchFamily="66" charset="0"/>
              </a:rPr>
              <a:t>“</a:t>
            </a:r>
            <a:r>
              <a:rPr lang="ru-RU" sz="4000" b="1" dirty="0" smtClean="0">
                <a:latin typeface="Monotype Corsiva" panose="03010101010201010101" pitchFamily="66" charset="0"/>
              </a:rPr>
              <a:t>Щоб дістатися джерела, потрібно пливти проти течії.</a:t>
            </a:r>
            <a:r>
              <a:rPr lang="en-US" sz="4000" b="1" dirty="0" smtClean="0">
                <a:latin typeface="Monotype Corsiva" panose="03010101010201010101" pitchFamily="66" charset="0"/>
              </a:rPr>
              <a:t>”</a:t>
            </a:r>
            <a:endParaRPr lang="uk-UA" sz="4000" b="1" dirty="0" smtClean="0">
              <a:latin typeface="Monotype Corsiva" panose="03010101010201010101" pitchFamily="66" charset="0"/>
            </a:endParaRPr>
          </a:p>
          <a:p>
            <a:pPr algn="r"/>
            <a:r>
              <a:rPr lang="ru-RU" sz="4000" b="1" dirty="0" smtClean="0">
                <a:latin typeface="Monotype Corsiva" panose="03010101010201010101" pitchFamily="66" charset="0"/>
              </a:rPr>
              <a:t>Станіслав Єжи Лєц</a:t>
            </a:r>
            <a:endParaRPr lang="uk-UA" sz="4000" b="1" dirty="0" smtClean="0">
              <a:latin typeface="Monotype Corsiva" panose="03010101010201010101" pitchFamily="66" charset="0"/>
            </a:endParaRPr>
          </a:p>
          <a:p>
            <a:pPr algn="ctr"/>
            <a:endParaRPr lang="uk-UA" sz="3600" b="1" dirty="0" smtClean="0"/>
          </a:p>
          <a:p>
            <a:pPr algn="ctr"/>
            <a:endParaRPr lang="uk-UA" sz="3600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63</Words>
  <Application>Microsoft Office PowerPoint</Application>
  <PresentationFormat>Екран (4:3)</PresentationFormat>
  <Paragraphs>10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8" baseType="lpstr">
      <vt:lpstr>Arial</vt:lpstr>
      <vt:lpstr>Calibri</vt:lpstr>
      <vt:lpstr>Constantia</vt:lpstr>
      <vt:lpstr>Monotype Corsiva</vt:lpstr>
      <vt:lpstr>Тема Office</vt:lpstr>
      <vt:lpstr>Презентація PowerPoint</vt:lpstr>
      <vt:lpstr>Презентація PowerPoint</vt:lpstr>
      <vt:lpstr>Презентація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Користувач Windows</cp:lastModifiedBy>
  <cp:revision>20</cp:revision>
  <dcterms:created xsi:type="dcterms:W3CDTF">2016-04-15T07:22:58Z</dcterms:created>
  <dcterms:modified xsi:type="dcterms:W3CDTF">2019-01-09T08:17:06Z</dcterms:modified>
</cp:coreProperties>
</file>